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02" r:id="rId1"/>
  </p:sldMasterIdLst>
  <p:notesMasterIdLst>
    <p:notesMasterId r:id="rId5"/>
  </p:notesMasterIdLst>
  <p:sldIdLst>
    <p:sldId id="256" r:id="rId2"/>
    <p:sldId id="288" r:id="rId3"/>
    <p:sldId id="272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0CCF1-11E1-48C3-A423-A7E0558D00AF}" type="datetimeFigureOut">
              <a:rPr lang="de-DE" smtClean="0"/>
              <a:t>11.11.2022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5DFA5-93CF-478C-8B98-87D619E3137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577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9ABEB-3C13-4897-A035-C8A6682A6B07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9795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138B2071-6C9E-4F8E-A459-1BAFC5F2A168}" type="datetime1">
              <a:rPr lang="en-US" smtClean="0"/>
              <a:t>11/11/2022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792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69C8066F-DAC0-4546-9C96-460F5DA09D76}" type="datetime1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17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D7E78-001D-496B-A508-3CF244256DD3}" type="datetime1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10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F67272AB-34B1-47A3-8557-CD174185D879}" type="datetime1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89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9888EC43-F7FE-4879-8F2C-7285FD224DB0}" type="datetime1">
              <a:rPr lang="en-US" smtClean="0"/>
              <a:t>11/11/2022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1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91B3F-1751-47DA-A0B8-D735A66B3084}" type="datetime1">
              <a:rPr lang="en-US" smtClean="0"/>
              <a:t>11/11/2022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8E22-3635-42C3-B501-AD824941B279}" type="datetime1">
              <a:rPr lang="en-US" smtClean="0"/>
              <a:t>11/11/2022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67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2FD09E70-4CE1-4A45-8E04-42FE26C1443A}" type="datetime1">
              <a:rPr lang="en-US" smtClean="0"/>
              <a:t>11/11/2022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21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5F1669D9-C6F3-4A0D-9980-056AF07D7953}" type="datetime1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356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8B06-16BA-420C-B4D7-87CCE399C262}" type="datetime1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23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81DA-AB65-46F1-BC2A-B68DF5A111B4}" type="datetime1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768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CFEB0-A4F6-4253-A152-AA5908DE4387}" type="datetime1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42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795" r:id="rId6"/>
    <p:sldLayoutId id="2147483791" r:id="rId7"/>
    <p:sldLayoutId id="2147483792" r:id="rId8"/>
    <p:sldLayoutId id="2147483793" r:id="rId9"/>
    <p:sldLayoutId id="2147483794" r:id="rId10"/>
    <p:sldLayoutId id="2147483796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3" descr="Einfache Betonstruktur">
            <a:extLst>
              <a:ext uri="{FF2B5EF4-FFF2-40B4-BE49-F238E27FC236}">
                <a16:creationId xmlns:a16="http://schemas.microsoft.com/office/drawing/2014/main" id="{B08A913B-6549-42EB-B525-F75148B582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92" r="4235" b="-1"/>
          <a:stretch/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47C9BD5-004C-4E6D-965E-D9889182CD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8600" y="1122363"/>
            <a:ext cx="4023360" cy="3204134"/>
          </a:xfrm>
        </p:spPr>
        <p:txBody>
          <a:bodyPr anchor="b">
            <a:normAutofit fontScale="90000"/>
          </a:bodyPr>
          <a:lstStyle/>
          <a:p>
            <a:r>
              <a:rPr lang="de-DE" sz="4800" dirty="0" smtClean="0"/>
              <a:t>TSV Hochdorf gegen sexualisierte Gewalt im Verein </a:t>
            </a:r>
            <a:endParaRPr lang="de-DE" sz="4800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FCCC746-9B5C-47DF-9732-8AC45D28B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8600" y="4784145"/>
            <a:ext cx="4023360" cy="1208141"/>
          </a:xfrm>
        </p:spPr>
        <p:txBody>
          <a:bodyPr>
            <a:normAutofit/>
          </a:bodyPr>
          <a:lstStyle/>
          <a:p>
            <a:r>
              <a:rPr lang="de-DE" sz="2000" dirty="0" smtClean="0"/>
              <a:t>Prävention von sexuellem Missbrauch </a:t>
            </a:r>
            <a:r>
              <a:rPr lang="de-DE" sz="2000" dirty="0"/>
              <a:t>bei </a:t>
            </a:r>
            <a:r>
              <a:rPr lang="de-DE" sz="2000" dirty="0" smtClean="0"/>
              <a:t>Kindern und Jugendlichen im Sportverein</a:t>
            </a:r>
            <a:endParaRPr lang="de-DE" sz="20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433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5" y="1651001"/>
            <a:ext cx="7566025" cy="355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el 1"/>
          <p:cNvSpPr txBox="1">
            <a:spLocks/>
          </p:cNvSpPr>
          <p:nvPr/>
        </p:nvSpPr>
        <p:spPr>
          <a:xfrm>
            <a:off x="1745940" y="260648"/>
            <a:ext cx="8022468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Hinschauen- Abwägen- Handeln</a:t>
            </a:r>
            <a:endParaRPr lang="de-DE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06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78D540B-488C-4183-B1A1-4E6EF5B3C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827768"/>
          </a:xfrm>
        </p:spPr>
        <p:txBody>
          <a:bodyPr>
            <a:normAutofit/>
          </a:bodyPr>
          <a:lstStyle/>
          <a:p>
            <a:r>
              <a:rPr lang="de-DE" sz="2800"/>
              <a:t>Hilfen</a:t>
            </a:r>
            <a:endParaRPr lang="de-DE" sz="28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D2D2E22-7473-43F2-8033-180AAD20297B}"/>
              </a:ext>
            </a:extLst>
          </p:cNvPr>
          <p:cNvSpPr txBox="1"/>
          <p:nvPr/>
        </p:nvSpPr>
        <p:spPr>
          <a:xfrm>
            <a:off x="232727" y="2221747"/>
            <a:ext cx="4279381" cy="39077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182563" indent="-22860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/>
              <a:t>Kreisjugendamt</a:t>
            </a:r>
            <a:r>
              <a:rPr lang="en-US" sz="1700" dirty="0"/>
              <a:t> Biberach, </a:t>
            </a:r>
            <a:r>
              <a:rPr lang="en-US" sz="1700" dirty="0" smtClean="0"/>
              <a:t>52 6233 </a:t>
            </a:r>
            <a:r>
              <a:rPr lang="en-US" sz="1700" dirty="0" err="1" smtClean="0"/>
              <a:t>oder</a:t>
            </a:r>
            <a:r>
              <a:rPr lang="en-US" sz="1700" dirty="0" smtClean="0"/>
              <a:t>   </a:t>
            </a:r>
            <a:r>
              <a:rPr lang="en-US" sz="1700" dirty="0" err="1" smtClean="0"/>
              <a:t>Kinderschutz</a:t>
            </a:r>
            <a:r>
              <a:rPr lang="en-US" sz="1700" dirty="0" smtClean="0"/>
              <a:t> und </a:t>
            </a:r>
            <a:r>
              <a:rPr lang="en-US" sz="1700" dirty="0" err="1" smtClean="0"/>
              <a:t>frühe</a:t>
            </a:r>
            <a:r>
              <a:rPr lang="en-US" sz="1700" dirty="0" smtClean="0"/>
              <a:t> </a:t>
            </a:r>
            <a:r>
              <a:rPr lang="en-US" sz="1700" dirty="0" err="1" smtClean="0"/>
              <a:t>Hilfen</a:t>
            </a:r>
            <a:r>
              <a:rPr lang="en-US" sz="1700" dirty="0" smtClean="0"/>
              <a:t>, Helen Götz 52 7674</a:t>
            </a:r>
            <a:endParaRPr lang="en-US" sz="1700" dirty="0"/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 smtClean="0"/>
              <a:t>Insoweit</a:t>
            </a:r>
            <a:r>
              <a:rPr lang="en-US" sz="1700" dirty="0" smtClean="0"/>
              <a:t> </a:t>
            </a:r>
            <a:r>
              <a:rPr lang="en-US" sz="1700" dirty="0" err="1" smtClean="0"/>
              <a:t>erfahrene</a:t>
            </a:r>
            <a:r>
              <a:rPr lang="en-US" sz="1700" dirty="0" smtClean="0"/>
              <a:t> </a:t>
            </a:r>
            <a:r>
              <a:rPr lang="en-US" sz="1700" dirty="0" err="1"/>
              <a:t>Fachkräfte</a:t>
            </a:r>
            <a:r>
              <a:rPr lang="en-US" sz="1700" dirty="0"/>
              <a:t> </a:t>
            </a:r>
            <a:r>
              <a:rPr lang="en-US" sz="1700" dirty="0" err="1" smtClean="0"/>
              <a:t>beraten</a:t>
            </a:r>
            <a:r>
              <a:rPr lang="en-US" sz="1700" dirty="0" smtClean="0"/>
              <a:t> anonym</a:t>
            </a:r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 smtClean="0"/>
              <a:t>Kinderschutzbund</a:t>
            </a:r>
            <a:endParaRPr lang="en-US" sz="1700" dirty="0"/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/>
              <a:t>Caritas Biberach, </a:t>
            </a:r>
            <a:r>
              <a:rPr lang="en-US" sz="1700" dirty="0" err="1"/>
              <a:t>Psychologische</a:t>
            </a:r>
            <a:r>
              <a:rPr lang="en-US" sz="1700" dirty="0"/>
              <a:t> </a:t>
            </a:r>
            <a:r>
              <a:rPr lang="en-US" sz="1700" dirty="0" err="1"/>
              <a:t>Familien</a:t>
            </a:r>
            <a:r>
              <a:rPr lang="en-US" sz="1700" dirty="0"/>
              <a:t>- und </a:t>
            </a:r>
            <a:r>
              <a:rPr lang="en-US" sz="1700" dirty="0" err="1"/>
              <a:t>Lebensberatung</a:t>
            </a:r>
            <a:endParaRPr lang="en-US" sz="1700" dirty="0"/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 smtClean="0"/>
              <a:t>Weisser</a:t>
            </a:r>
            <a:r>
              <a:rPr lang="en-US" sz="1700" dirty="0" smtClean="0"/>
              <a:t> </a:t>
            </a:r>
            <a:r>
              <a:rPr lang="en-US" sz="1700" dirty="0"/>
              <a:t>Ring </a:t>
            </a:r>
            <a:r>
              <a:rPr lang="en-US" sz="1700" dirty="0" err="1"/>
              <a:t>e.V</a:t>
            </a:r>
            <a:r>
              <a:rPr lang="en-US" sz="1700" dirty="0"/>
              <a:t>. – Biberach, </a:t>
            </a:r>
            <a:r>
              <a:rPr lang="en-US" sz="1700" dirty="0" err="1"/>
              <a:t>Opferhilfe</a:t>
            </a:r>
            <a:endParaRPr lang="en-US" sz="1700" dirty="0"/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 smtClean="0"/>
              <a:t>Verein</a:t>
            </a:r>
            <a:r>
              <a:rPr lang="en-US" sz="1700" dirty="0" smtClean="0"/>
              <a:t> </a:t>
            </a:r>
            <a:r>
              <a:rPr lang="en-US" sz="1700" dirty="0" err="1" smtClean="0"/>
              <a:t>Brennessel</a:t>
            </a:r>
            <a:r>
              <a:rPr lang="en-US" sz="1700" dirty="0" smtClean="0"/>
              <a:t> 3470350 Biberach</a:t>
            </a:r>
          </a:p>
          <a:p>
            <a:pPr marL="285750" indent="-285750" defTabSz="9144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 err="1" smtClean="0"/>
              <a:t>Polizei</a:t>
            </a:r>
            <a:endParaRPr lang="en-US" sz="1700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0D4C574-931E-49CE-B88D-D3B7DD9B98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98" t="35183" r="30468" b="4829"/>
          <a:stretch/>
        </p:blipFill>
        <p:spPr>
          <a:xfrm>
            <a:off x="6994500" y="28737"/>
            <a:ext cx="3614089" cy="6249067"/>
          </a:xfrm>
          <a:prstGeom prst="rect">
            <a:avLst/>
          </a:prstGeom>
          <a:ln w="19050">
            <a:solidFill>
              <a:srgbClr val="FFC000"/>
            </a:solidFill>
          </a:ln>
        </p:spPr>
      </p:pic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Heike Küfer M.B.A Kommunale Suchtbeauftragte Landratsamt Biberach</a:t>
            </a:r>
            <a:endParaRPr lang="en-US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457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centBoxVTI">
  <a:themeElements>
    <a:clrScheme name="Gelb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</Words>
  <Application>Microsoft Office PowerPoint</Application>
  <PresentationFormat>Breitbild</PresentationFormat>
  <Paragraphs>14</Paragraphs>
  <Slides>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Arial</vt:lpstr>
      <vt:lpstr>Avenir Next LT Pro</vt:lpstr>
      <vt:lpstr>Calibri</vt:lpstr>
      <vt:lpstr>AccentBoxVTI</vt:lpstr>
      <vt:lpstr>TSV Hochdorf gegen sexualisierte Gewalt im Verein </vt:lpstr>
      <vt:lpstr>PowerPoint-Präsentation</vt:lpstr>
      <vt:lpstr>Hilfen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Ich bin doch kein Heini!?</dc:title>
  <dc:creator>Andrea Werner</dc:creator>
  <cp:lastModifiedBy>Küfer, Heike [LRA Biberach]</cp:lastModifiedBy>
  <cp:revision>63</cp:revision>
  <dcterms:created xsi:type="dcterms:W3CDTF">2021-03-17T07:48:49Z</dcterms:created>
  <dcterms:modified xsi:type="dcterms:W3CDTF">2022-11-11T06:40:33Z</dcterms:modified>
</cp:coreProperties>
</file>